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5622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4793615" y="5826760"/>
            <a:ext cx="7397750" cy="36830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7769225" y="2508250"/>
            <a:ext cx="3533140" cy="1076325"/>
          </a:xfrm>
          <a:prstGeom prst="rect">
            <a:avLst/>
          </a:prstGeom>
        </p:spPr>
        <p:txBody>
          <a:bodyPr wrap="square">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27366</Words>
  <Application>WPS Slides</Application>
  <PresentationFormat>Widescreen</PresentationFormat>
  <Paragraphs>617</Paragraphs>
  <Slides>45</Slides>
  <Notes>3</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45</vt:i4>
      </vt:variant>
    </vt:vector>
  </HeadingPairs>
  <TitlesOfParts>
    <vt:vector size="72"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BentonSans-Regular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187</cp:revision>
  <dcterms:created xsi:type="dcterms:W3CDTF">2024-09-27T12:48:00Z</dcterms:created>
  <dcterms:modified xsi:type="dcterms:W3CDTF">2025-05-12T06:35:35Z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1033-12.2.0.20795</vt:lpwstr>
  </property>
</Properties>
</file>